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8B813D-B197-4ED8-8DFC-25B7AE3F0F34}" type="datetimeFigureOut">
              <a:rPr lang="el-GR" smtClean="0"/>
              <a:pPr/>
              <a:t>5/3/2014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EB9172-7FB2-445C-8F33-7437EDD392B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hodes.aegean.gr./tetradiarhodo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77026"/>
            <a:ext cx="7776864" cy="57861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ΒΙΒΛΙΟΓΡΑΦΙΑ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Ελληνόγλωσση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Αναστασιάδη – Συμεωνίδη, Α. (1997), Η λεξικογραφία στην Εκπαίδευση. Στο: Χ.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Τσολάκης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(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επιμ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(1997),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διδασκαλία της Ελληνικής Γλώσσας.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Πρακτικά Β΄ Πανελληνίου Συνεδρίου (Θεσσαλονίκη 24-25 Μαΐου 1996).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Θεσσαλονίκη: Κώδικας.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Γαβριηλίδου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Ζ. (2002), Η Διερεύνηση των λόγων χρήσης λεξικού ως προϋπόθεση για τη Διδασκαλία Στρατηγικής χρήσης του λεξικού στην τάξη. Στο: Π.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Καμπάκη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Βουγιουκλή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επιμ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(2002),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διδασκαλία της Νέας Ελληνικής ως μητρικής Γλώσσας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Πρακτικά Ημερίδας Διδακτικής (Κομοτηνή 5 Δεκεμβρίου 2001).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Κομοτηνή: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Σπανίδης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Γεωργογιάννης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Π. (1997),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Εκπαίδευση και Διαπολιτισμική Επικοινωνία.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Αθήνα: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Gutenberg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Γεωργογιάννης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Π. (2010),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Διδακτική της ελληνικής ως δεύτερης ή ξένης γλώσσας- Θεωρητικές προσεγγίσεις.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Πάτρα: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Typocenter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Γκόβαρης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Χρ. (2001),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Εισαγωγή στη Διαπολιτισμική Εκπαίδευση.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Αθήνα: Ατραπός.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Δαμανάκης, Μ. (1997),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εκπαίδευση των παλιννοστούντων και αλλοδαπών μαθητών στην Ελλάδα. Διαπολιτισμική  προσέγγιση. 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Αθήνα: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Gutenberg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l-GR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Ευθυμίου, Α. (2009), Το λεξικό ως εργαλείο διδασκαλίας της γλώσσας. Αναφορά στο λεξικό των τριών πρώτων τάξεων του Δημοτικού σχολείου. Στο: Γ. Γιαννάκη, Μ.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Μπαλτατζάνη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Γ.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Ξυδόπουλο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Τσαγγαλίδη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επιμ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(2009), 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el-GR" sz="1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Διεθνές Συνέδριο Ελληνικής Γλωσσολογίας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Ηλεκτρονικά Πρακτικά 8</a:t>
            </a:r>
            <a:r>
              <a:rPr kumimoji="0" lang="el-G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ου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Διεθνούς Συνεδρίου Ελληνικής Γλωσσολογίας (Ιωάννινα 30 Αυγούστου-2 Σεπτεμβρίου 2007). Ιωάννινα: Πανεπιστήμιο Ιωαννίνων.</a:t>
            </a:r>
            <a:endParaRPr lang="el-GR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Ευθυμίου, Α. &amp;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Μητσιάκη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Μ. (2007), Το Πρώτο μου λεξικό για το δημοτικό ως εργαλείο διδασκαλίας της ελληνικής σε αλλόγλωσσους. Στο: Κ. Ντίνας &amp; Α.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Χατζηπαναγιωτίδη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επιμ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(2007)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Η Ελληνική Γλώσσα ως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δεύτερη / ξένη. Έρευνα, Διδασκαλία, Εκμάθηση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Πρακτικά διεθνούς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συνεδρίου (Φλώρινα 12-14 Μαΐου 2006). Θεσσαλονίκη: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University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Studio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Press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Ζερδελή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Σ. (2009), Η διδασκαλία στρατηγικών χρήσης λεξικών στο δημοτικό σχολείο: μια εμπειρική διερεύνηση. Στο: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Πρακτικά της 4</a:t>
            </a:r>
            <a:r>
              <a:rPr kumimoji="0" lang="el-GR" sz="1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ης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Συνάντησης Εργασίας Μεταπτυχιακών Φοιτητών,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Τμήμα Φιλολογίας Πανεπιστημίου Αθηνών (Αθήνα 1-3 Ιουνίου 2007). Αθήνα: ΕΚΠΑ.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Μήτσης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Ν. (1998),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Στοιχειώδεις αρχές και μέθοδοι της εφαρμοσμένης γλωσσολογίας. Εισαγωγή στη διδασκαλία της ελληνικής ως δεύτερης (ή ξένης) γλώσσας.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Αθήνα: 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Gutenberg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Σαραφίδου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Τ. &amp; 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Ζερδελή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Σ. (2008), Η εκμάθηση της Ελληνικής ως δεύτερης γλώσσας από μαθητές της μουσουλμανικής μειονότητας της Θράκης. Στο: Α.-Ν.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Συμεωνίδου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Χριστίδου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επιμ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(2008),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2008, Ευρωπαϊκό Έτος Διαπολιτισμικού Διαλόγου: Συνομιλώντας με τις γλώσσες-πολιτισμούς.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Πρακτικά Διεθνούς Συνεδρίου (Θεσσαλονίκη 12-14 Δεκεμβρίου 2008).  Θεσσαλονίκη: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University Studio Press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Σκούρτου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Ε (2004), Η Διγλωσσία στη σχολική τάξη: Παρεμβάσεις εκπαιδευτικών. Στο: Τ.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Σαραφίδου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επιμ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(2000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Διγλωσσία και Εκπαίδευση.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Πρακτικά 4</a:t>
            </a:r>
            <a:r>
              <a:rPr kumimoji="0" lang="el-G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Επιστημονικής Ημερίδας Ελληνικής Γλώσσας (Αλεξανδρούπολη 11 Δεκεμβρίου 2000). Ξάνθη: Εταιρεία Αξιοποίησης και Διαχείρισης Περιουσίας Δ.Π.Θ.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Τελόπουλος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Θ. (1997), Η έρευνα του παιδικού λόγου βασική προϋπόθεση  για την συγγραφή παιδικού λεξικού. Στο: Χ.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Τσολάκης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(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επιμ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(1997),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Η διδασκαλία της Ελληνικής Γλώσσας.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Πρακτικά Β’ Πανελληνίου Συνεδρίου (Θεσσαλονίκη 24-25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Μαϊου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1996).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Θεσσαλονίκη: Κώδικας. 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Χατζηδάκη, Α. (2005), Η συμβολή της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ομαδοσυνεργατικής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διδασκαλίας στη διδασκαλία της γλώσσας σε μειονότητες: Ένα σχέδιο μαθήματος. Στο: Σ.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Μητακίδου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(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επιμ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.),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διδασκαλία της Γλώσσας. Εκπαίδευση γλωσσικών μειονοτήτων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Θεσσαλονίκη: Επίκεντρο Α.Ε. 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Χατζηδήμου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Κ.Δ. (2008), </a:t>
            </a:r>
            <a:r>
              <a:rPr kumimoji="0" lang="el-G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λεξικό στη διδακτική πράξη και στον εκπαιδευτικό σχεδιασμό: Μία διεπιστημονική προσέγγιση. 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Θεσσαλονίκη : Κυριακίδης.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5112568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Ξενόγλωσση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Allen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(1983),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Techniques in Teaching Vocabulary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New York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Oxford University Press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Atkins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&amp;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Varantola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K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(1997), Monitoring dictionary use.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International Journal of Lexicography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Vol. 10, no 1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Oxford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University Press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Barnhart, C. L. (1962), Problems in editing commercial monolingual dictionaries, in Householder and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Saporta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(1962).  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Bensoussan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M. (1983), Dictionaries and tests of EFL reading comprehension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English Language Teaching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Journal 37, no 4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Bejoint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H. (1981), The foreign student’s use of monolingual English dictionaries.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Applied Linguistics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2, no 3.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Carter, R.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&amp;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McCarthy, M.  (1988),  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Vocabulary  and Language Teaching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London  and  New  York:  Longman.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Cummins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(2005),  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Ταυτότητες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υπό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Διαπραγμάτευση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Εκπαίδευση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με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σκοπό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την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Ενδυνάμωση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σε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μια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Κοινωνία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της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Ετερότητας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επιμ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Σκούρτου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(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μτφρ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Σ. Αργύρη. Αθήνα: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Gutenberg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Hartmann, R.R.K. &amp; James,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G.  (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I998), 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Dictionary of lexicography.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London: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Routledge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Hartmann, R. R. K. (2001),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Teaching and Researching Lexicography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Harlow: Longman.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Herbst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T.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Stein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G.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(1987),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Dictionary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using   skills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  plea   for   new orientation  in  language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teaching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Dictionary and the Language Learner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bingen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Max Niemeyer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Verlag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Lado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R.  (1957),  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Linguistics   Across   Cultures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(Ann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Arbor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ΜΙ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University of Michigan Press).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Luppescu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S. &amp; Day, R.R. (1983), Reading Dictionaries and vocabulary learning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Language Learning 43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nº 2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Nation, I.S.P. (2001),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Learning Vocabulary in Another Language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Cambridge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Cambridge University Press.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Rundell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M. (1999), Dictionary use in production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International Journal of Lexicography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Vol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12, no 1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Oxford University Press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Scholfield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Ph. (1982a), The role of bilingual dictionaries in ESL/EFL: a positive view.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Guidelines,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4 -16.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Scholfield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Ph. (1982b), Using the English dictionary for comprehension, TESOL Quarterly 16, 2.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Scholfield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Ph. (1999),   Dictionary use in reception.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International Journal of Lexicography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12, 1.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Tomaszczyk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J. (1979), Dictionaries: Users and uses.  </a:t>
            </a:r>
            <a:r>
              <a:rPr kumimoji="0" lang="fr-FR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Glottodidactica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12. 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Treville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M-C. &amp; 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Duquette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L. (1996),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Enseigner le vocabulaire en classe de langue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Paris: Hachette</a:t>
            </a:r>
            <a:endParaRPr lang="el-GR" sz="1200" dirty="0"/>
          </a:p>
        </p:txBody>
      </p:sp>
      <p:sp>
        <p:nvSpPr>
          <p:cNvPr id="4" name="3 - Ορθογώνιο"/>
          <p:cNvSpPr/>
          <p:nvPr/>
        </p:nvSpPr>
        <p:spPr>
          <a:xfrm>
            <a:off x="467544" y="5373216"/>
            <a:ext cx="71287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Ιστοσελίδες</a:t>
            </a:r>
            <a:endParaRPr kumimoji="0" lang="el-G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l-G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Κούρτη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l-G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Καζούλλη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Β. (2000), Το Μοντέλο της Γλωσσικής ικανότητας όπως το βλέπει ένας Δάσκαλος: Ταξιδεύοντας στο ‘Πλαίσιο’ του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Jim Cummins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Στο: </a:t>
            </a:r>
            <a:r>
              <a:rPr kumimoji="0" lang="el-G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Σκούρτου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Ε. (</a:t>
            </a:r>
            <a:r>
              <a:rPr kumimoji="0" lang="el-G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επιμ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.), </a:t>
            </a:r>
            <a:r>
              <a:rPr kumimoji="0" lang="el-G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Τετράδια Εργασίας Ρόδου: Διγλωσσία και Μάθηση στο Διαδίκτυο. 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Ρόδος: Πανεπιστήμιο Αιγαίου.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www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.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rhodes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.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aegean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.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gr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./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tetradiarhodos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(προσπελάστηκε  10/9/2010).</a:t>
            </a:r>
            <a:endParaRPr lang="el-G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1199</Words>
  <Application>Microsoft Office PowerPoint</Application>
  <PresentationFormat>Προβολή στην οθόνη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Διαστημικό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kostas</dc:creator>
  <cp:lastModifiedBy>kostas</cp:lastModifiedBy>
  <cp:revision>15</cp:revision>
  <dcterms:created xsi:type="dcterms:W3CDTF">2014-03-05T10:35:18Z</dcterms:created>
  <dcterms:modified xsi:type="dcterms:W3CDTF">2014-03-05T14:47:54Z</dcterms:modified>
</cp:coreProperties>
</file>